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1BE321-A360-4046-B6F5-52F42A71CCA7}" v="49" dt="2024-06-26T13:46:55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6327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8DDA4-9125-46F1-9EA4-79EECB098E63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E1CA5-F32E-4B7D-BB0B-A4FB958F594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45553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D290DD-1E9C-9121-C3C7-8F0197765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7F08FC-0013-532C-31FF-2018A6A66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C74360-920E-BE2D-752C-D21C4D675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03586C-AD0A-FABD-84C1-438FF0534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6B7CB6-8589-1615-BEBD-A7CB612C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9087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686EA-B517-48BD-46F6-19F7D49B7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31B498-02E2-A65E-D43E-0440C385A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A1A666-FA92-FD99-20AF-59A2DA4A0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0E838B-A5AF-B996-F949-85FED7CA5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746F1B-1E7B-22DB-2956-EA6B11792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1707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285C5DE-BCA1-0F3F-6EE0-C6C18C8507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F59F32-250C-7F0D-1C7F-FF17970F8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3D4532-ACCA-C6D3-373A-F22A019FA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CBE30F-722A-BF89-3344-F886A3DE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D6B015-9130-6897-AF02-55347ED1D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4223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261DE-0288-1BC6-A70E-263F6016F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04FF2-6B80-727A-802E-65DC898B7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218892-2A26-1D0E-C6C7-F30424EAC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0B5E86-DD8C-2C88-D210-A1D5E24FA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6A4250-7748-8703-7267-2AE43C7CB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3990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A043F-9BB6-1F98-61D5-0AFB4158E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6118C6-611A-43D1-907D-F5549641A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AC76B9-7FFB-560D-9B93-D80102DAF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9CA652-14A6-DBB9-724D-17F7A6F79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D617BF-38EC-26F9-1F2C-500191234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3678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C9C62-511D-DCE7-C35A-06A7F1227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3D11F3-8D37-2421-3813-ED8933311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B6F217-77DA-F41C-03E1-B07F9567A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5B2742-9939-30C7-FA2B-ECFC8E8B4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0AC317-3831-69B7-0F5F-CCD124E0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6518CA-9BD0-174A-203D-6A5039EC5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7696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AF32B1-4A91-4C97-B6C1-65678D5DF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12F0E5-E11C-55CD-FB83-727FE301E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0526F3-1206-0D0D-554D-B5F442E7CA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A6CD229-57C1-0EFB-71D5-AF8A4E0C79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4833E5-B614-4837-83EF-1D6BD3D9F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B088774-3425-9644-7CB0-37DF12892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398D1D2-34D9-FD51-B091-7E1E0C228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514379-F153-FB16-3093-A40DD28DA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0946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EA5FCE-7F1E-B3DF-7201-7E3C2CC8E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E1CCB96-E918-3AC8-B2F5-243B7C4E1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7E855FB-C12A-DE5A-E041-C962290C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42CE42-0BDD-7621-B672-3DB46F8D6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9195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EB822A4-5176-CF95-4972-86EB0531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63626CD-DE6C-12C6-A70B-2E0C4869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46CD41-1459-7566-5076-D0794FD4A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1566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9AC4D-EAFD-90BF-3625-4D8A4D882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C4E1F0-0C62-E1D4-8CB2-4278C70E5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53A81E5-B5B9-128F-1D1E-2D605F104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3B2880-E7F2-7D37-553A-CCD8F785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847BE3-6C0E-8F48-B7C6-30A30BECF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84631C-3785-D6E9-FD5A-AD04050B6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361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86B76-7044-5A65-A597-60A184065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9779259-C20A-262E-C3A9-B3F5C3755E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BBE926-D4A3-7859-DD94-391A4F7B7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9FD5DD-AC6A-DFA2-BB0D-237DBC3D8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344145-2BFD-A17A-E39F-0C9A58BC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A5BF82-4F69-408C-D73E-A9B95559C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0549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843845-7472-D70C-023B-F8910223F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D6FC2-BD32-D56E-36C6-4B8C9D50B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B5F044-B19C-89A1-5E8B-0AC4E904D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D0D3B-B2DF-914A-8517-44B097541E97}" type="datetimeFigureOut">
              <a:rPr lang="es-EC" smtClean="0"/>
              <a:t>26/6/2024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1205B5-78CD-2FA8-EB6B-718B050FC7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E67AC3-6B7B-8C8D-4D4F-60297400B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DA2C8-492B-6E46-92A7-16921DB77A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4092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8D3FA402-2067-116B-1611-78702CAE3E40}"/>
              </a:ext>
            </a:extLst>
          </p:cNvPr>
          <p:cNvSpPr/>
          <p:nvPr/>
        </p:nvSpPr>
        <p:spPr>
          <a:xfrm>
            <a:off x="5526157" y="6092687"/>
            <a:ext cx="6665843" cy="7653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5" name="Recortar rectángulo de una esquina 4">
            <a:extLst>
              <a:ext uri="{FF2B5EF4-FFF2-40B4-BE49-F238E27FC236}">
                <a16:creationId xmlns:a16="http://schemas.microsoft.com/office/drawing/2014/main" id="{6A962408-0622-CBDA-6837-2449CFAAC9F3}"/>
              </a:ext>
            </a:extLst>
          </p:cNvPr>
          <p:cNvSpPr/>
          <p:nvPr/>
        </p:nvSpPr>
        <p:spPr>
          <a:xfrm>
            <a:off x="-9939" y="5814391"/>
            <a:ext cx="5903843" cy="1053548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487C14B-74C3-C04B-B6A6-80E3578570F1}"/>
              </a:ext>
            </a:extLst>
          </p:cNvPr>
          <p:cNvSpPr txBox="1"/>
          <p:nvPr/>
        </p:nvSpPr>
        <p:spPr>
          <a:xfrm>
            <a:off x="3534518" y="1229628"/>
            <a:ext cx="77094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I CONGRESO CIENTÍFICO INTERNACIONAL EN SALUD Y  EDUCACIÓN.</a:t>
            </a:r>
          </a:p>
          <a:p>
            <a:pPr algn="ctr"/>
            <a:r>
              <a:rPr lang="es-ES" sz="28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UNIVERSIDAD TÉCNICA DEL NORTE 2024.</a:t>
            </a:r>
            <a:endParaRPr lang="es-EC" sz="2800" dirty="0"/>
          </a:p>
          <a:p>
            <a:pPr algn="ctr"/>
            <a:endParaRPr lang="es-EC" sz="2800" b="1" dirty="0">
              <a:latin typeface="Archivo Black" panose="020B0A04020102020204" pitchFamily="34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D0495A0-BC27-0092-00F8-5CD7FD4D0D72}"/>
              </a:ext>
            </a:extLst>
          </p:cNvPr>
          <p:cNvCxnSpPr>
            <a:cxnSpLocks/>
          </p:cNvCxnSpPr>
          <p:nvPr/>
        </p:nvCxnSpPr>
        <p:spPr>
          <a:xfrm flipV="1">
            <a:off x="3255043" y="993173"/>
            <a:ext cx="0" cy="2851839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>
            <a:extLst>
              <a:ext uri="{FF2B5EF4-FFF2-40B4-BE49-F238E27FC236}">
                <a16:creationId xmlns:a16="http://schemas.microsoft.com/office/drawing/2014/main" id="{29D7E386-6CF5-4974-C17C-654E03E59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3904" y="3135781"/>
            <a:ext cx="1721878" cy="172187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8D959A44-742C-805E-8272-83504E8CF766}"/>
              </a:ext>
            </a:extLst>
          </p:cNvPr>
          <p:cNvSpPr txBox="1"/>
          <p:nvPr/>
        </p:nvSpPr>
        <p:spPr>
          <a:xfrm>
            <a:off x="10064308" y="6273230"/>
            <a:ext cx="1186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>
                <a:solidFill>
                  <a:schemeClr val="bg1"/>
                </a:solidFill>
              </a:rPr>
              <a:t>@</a:t>
            </a:r>
            <a:r>
              <a:rPr lang="es-EC" b="1" dirty="0">
                <a:solidFill>
                  <a:schemeClr val="bg1"/>
                </a:solidFill>
                <a:effectLst/>
                <a:latin typeface="Archivo Black" panose="020B0A04020102020204" pitchFamily="34" charset="77"/>
              </a:rPr>
              <a:t>utn</a:t>
            </a:r>
            <a:r>
              <a:rPr lang="es-EC" dirty="0">
                <a:solidFill>
                  <a:schemeClr val="bg1"/>
                </a:solidFill>
              </a:rPr>
              <a:t>_ec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8A90882-D608-8E99-926E-D2E701CD61B9}"/>
              </a:ext>
            </a:extLst>
          </p:cNvPr>
          <p:cNvSpPr txBox="1"/>
          <p:nvPr/>
        </p:nvSpPr>
        <p:spPr>
          <a:xfrm>
            <a:off x="7457034" y="6273230"/>
            <a:ext cx="1779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>
                <a:solidFill>
                  <a:schemeClr val="bg1"/>
                </a:solidFill>
              </a:rPr>
              <a:t>@</a:t>
            </a:r>
            <a:r>
              <a:rPr lang="es-EC" b="1" dirty="0">
                <a:solidFill>
                  <a:schemeClr val="bg1"/>
                </a:solidFill>
                <a:effectLst/>
                <a:latin typeface="Archivo Black" panose="020B0A04020102020204" pitchFamily="34" charset="77"/>
              </a:rPr>
              <a:t>utn</a:t>
            </a:r>
            <a:r>
              <a:rPr lang="es-EC" dirty="0">
                <a:solidFill>
                  <a:schemeClr val="bg1"/>
                </a:solidFill>
              </a:rPr>
              <a:t>ibarra.ec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97BB2AA1-1E8E-6674-70D4-02CB49382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1968" y="6359648"/>
            <a:ext cx="227292" cy="22729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700815FC-54A4-D4DE-3E7C-AB697D978B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8248" y="6370697"/>
            <a:ext cx="216243" cy="216243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95DAE34-7B73-4A38-0F0C-D06891D54C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0767" y="5928401"/>
            <a:ext cx="2827669" cy="825528"/>
          </a:xfrm>
          <a:prstGeom prst="rect">
            <a:avLst/>
          </a:prstGeom>
        </p:spPr>
      </p:pic>
      <p:pic>
        <p:nvPicPr>
          <p:cNvPr id="15" name="Imagen 14" descr="Icono&#10;&#10;Descripción generada automáticamente">
            <a:extLst>
              <a:ext uri="{FF2B5EF4-FFF2-40B4-BE49-F238E27FC236}">
                <a16:creationId xmlns:a16="http://schemas.microsoft.com/office/drawing/2014/main" id="{3A584373-F93B-817E-832A-98C5C888A1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7748" y="731805"/>
            <a:ext cx="2307106" cy="168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400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89B78B1-5DEF-54D6-DBC8-E74AAA47F59E}"/>
              </a:ext>
            </a:extLst>
          </p:cNvPr>
          <p:cNvSpPr/>
          <p:nvPr/>
        </p:nvSpPr>
        <p:spPr>
          <a:xfrm>
            <a:off x="5529943" y="5928400"/>
            <a:ext cx="6662057" cy="9295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0" name="Recortar rectángulo de una esquina 9">
            <a:extLst>
              <a:ext uri="{FF2B5EF4-FFF2-40B4-BE49-F238E27FC236}">
                <a16:creationId xmlns:a16="http://schemas.microsoft.com/office/drawing/2014/main" id="{EDAC3E4D-3D84-2EC2-F30C-6EB8DB42FCDE}"/>
              </a:ext>
            </a:extLst>
          </p:cNvPr>
          <p:cNvSpPr/>
          <p:nvPr/>
        </p:nvSpPr>
        <p:spPr>
          <a:xfrm>
            <a:off x="-9939" y="5814391"/>
            <a:ext cx="5903843" cy="1053548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4F3E91-2C59-75EE-C26C-E9196D93B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7" y="5928401"/>
            <a:ext cx="2827669" cy="82552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1DE5352-E3C8-D422-A866-6DC3091C329A}"/>
              </a:ext>
            </a:extLst>
          </p:cNvPr>
          <p:cNvSpPr txBox="1"/>
          <p:nvPr/>
        </p:nvSpPr>
        <p:spPr>
          <a:xfrm>
            <a:off x="5450967" y="6063824"/>
            <a:ext cx="6558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Archivo Black" panose="020B0A04020102020204" pitchFamily="34" charset="77"/>
              </a:rPr>
              <a:t>I CONGRESO CIENTÍFICO INTERNACIONAL EN SALUD Y  EDUCACIÓN. </a:t>
            </a:r>
            <a:endParaRPr lang="es-EC" sz="1800" b="1" dirty="0">
              <a:solidFill>
                <a:schemeClr val="bg1"/>
              </a:solidFill>
              <a:latin typeface="Archivo Black" panose="020B0A04020102020204" pitchFamily="34" charset="77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5E2A8F0-8DEA-35E9-08EE-77334B1BA5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361655" y="104071"/>
            <a:ext cx="1160039" cy="1160039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C6C192AB-6F25-A4D9-A0FC-83EE084F2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6109" y="6213626"/>
            <a:ext cx="521913" cy="3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907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89B78B1-5DEF-54D6-DBC8-E74AAA47F59E}"/>
              </a:ext>
            </a:extLst>
          </p:cNvPr>
          <p:cNvSpPr/>
          <p:nvPr/>
        </p:nvSpPr>
        <p:spPr>
          <a:xfrm>
            <a:off x="5529943" y="5928400"/>
            <a:ext cx="6662057" cy="9295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0" name="Recortar rectángulo de una esquina 9">
            <a:extLst>
              <a:ext uri="{FF2B5EF4-FFF2-40B4-BE49-F238E27FC236}">
                <a16:creationId xmlns:a16="http://schemas.microsoft.com/office/drawing/2014/main" id="{EDAC3E4D-3D84-2EC2-F30C-6EB8DB42FCDE}"/>
              </a:ext>
            </a:extLst>
          </p:cNvPr>
          <p:cNvSpPr/>
          <p:nvPr/>
        </p:nvSpPr>
        <p:spPr>
          <a:xfrm>
            <a:off x="-9939" y="5814391"/>
            <a:ext cx="5903843" cy="1053548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4F3E91-2C59-75EE-C26C-E9196D93B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7" y="5928401"/>
            <a:ext cx="2827669" cy="82552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1DE5352-E3C8-D422-A866-6DC3091C329A}"/>
              </a:ext>
            </a:extLst>
          </p:cNvPr>
          <p:cNvSpPr txBox="1"/>
          <p:nvPr/>
        </p:nvSpPr>
        <p:spPr>
          <a:xfrm>
            <a:off x="5450967" y="6063824"/>
            <a:ext cx="6558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Archivo Black" panose="020B0A04020102020204" pitchFamily="34" charset="77"/>
              </a:rPr>
              <a:t>I CONGRESO CIENTÍFICO INTERNACIONAL EN SALUD Y  EDUCACIÓN. </a:t>
            </a:r>
            <a:endParaRPr lang="es-EC" sz="1800" b="1" dirty="0">
              <a:solidFill>
                <a:schemeClr val="bg1"/>
              </a:solidFill>
              <a:latin typeface="Archivo Black" panose="020B0A04020102020204" pitchFamily="34" charset="77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5E2A8F0-8DEA-35E9-08EE-77334B1BA5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361655" y="104071"/>
            <a:ext cx="1160039" cy="1160039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C6C192AB-6F25-A4D9-A0FC-83EE084F2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6109" y="6213626"/>
            <a:ext cx="521913" cy="3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2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89B78B1-5DEF-54D6-DBC8-E74AAA47F59E}"/>
              </a:ext>
            </a:extLst>
          </p:cNvPr>
          <p:cNvSpPr/>
          <p:nvPr/>
        </p:nvSpPr>
        <p:spPr>
          <a:xfrm>
            <a:off x="5529943" y="5928400"/>
            <a:ext cx="6662057" cy="9295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0" name="Recortar rectángulo de una esquina 9">
            <a:extLst>
              <a:ext uri="{FF2B5EF4-FFF2-40B4-BE49-F238E27FC236}">
                <a16:creationId xmlns:a16="http://schemas.microsoft.com/office/drawing/2014/main" id="{EDAC3E4D-3D84-2EC2-F30C-6EB8DB42FCDE}"/>
              </a:ext>
            </a:extLst>
          </p:cNvPr>
          <p:cNvSpPr/>
          <p:nvPr/>
        </p:nvSpPr>
        <p:spPr>
          <a:xfrm>
            <a:off x="-9939" y="5814391"/>
            <a:ext cx="5903843" cy="1053548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4F3E91-2C59-75EE-C26C-E9196D93B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7" y="5928401"/>
            <a:ext cx="2827669" cy="825528"/>
          </a:xfrm>
          <a:prstGeom prst="rect">
            <a:avLst/>
          </a:prstGeom>
        </p:spPr>
      </p:pic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49B393C3-76B7-1DA6-9B4B-35018B3563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5658" y="293625"/>
            <a:ext cx="1440565" cy="105354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1DE5352-E3C8-D422-A866-6DC3091C329A}"/>
              </a:ext>
            </a:extLst>
          </p:cNvPr>
          <p:cNvSpPr txBox="1"/>
          <p:nvPr/>
        </p:nvSpPr>
        <p:spPr>
          <a:xfrm>
            <a:off x="5450967" y="6063824"/>
            <a:ext cx="6558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Archivo Black" panose="020B0A04020102020204" pitchFamily="34" charset="77"/>
              </a:rPr>
              <a:t>I CONGRESO CIENTÍFICO INTERNACIONAL EN SALUD Y  EDUCACIÓN. </a:t>
            </a:r>
            <a:endParaRPr lang="es-EC" sz="1800" b="1" dirty="0">
              <a:solidFill>
                <a:schemeClr val="bg1"/>
              </a:solidFill>
              <a:latin typeface="Archivo Black" panose="020B0A04020102020204" pitchFamily="34" charset="77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5E2A8F0-8DEA-35E9-08EE-77334B1BA5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7512" y="187134"/>
            <a:ext cx="1160039" cy="1160039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C6C192AB-6F25-A4D9-A0FC-83EE084F2B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6109" y="6213626"/>
            <a:ext cx="521913" cy="38169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2E6EBAC-7950-9879-670C-E07991ADA1CF}"/>
              </a:ext>
            </a:extLst>
          </p:cNvPr>
          <p:cNvSpPr txBox="1"/>
          <p:nvPr/>
        </p:nvSpPr>
        <p:spPr>
          <a:xfrm>
            <a:off x="905940" y="1923177"/>
            <a:ext cx="8621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/>
              <a:t>PONENCIA :</a:t>
            </a:r>
            <a:endParaRPr lang="es-EC" sz="36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8355842-AD2F-53FE-28C4-00C926383C05}"/>
              </a:ext>
            </a:extLst>
          </p:cNvPr>
          <p:cNvSpPr txBox="1"/>
          <p:nvPr/>
        </p:nvSpPr>
        <p:spPr>
          <a:xfrm>
            <a:off x="975931" y="3222453"/>
            <a:ext cx="2209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/>
              <a:t>AUTORES:</a:t>
            </a:r>
            <a:endParaRPr lang="es-EC" sz="3600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2B2A879-7EEF-13EC-44F3-F0301242CA68}"/>
              </a:ext>
            </a:extLst>
          </p:cNvPr>
          <p:cNvSpPr txBox="1"/>
          <p:nvPr/>
        </p:nvSpPr>
        <p:spPr>
          <a:xfrm>
            <a:off x="3185730" y="3264070"/>
            <a:ext cx="22097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2000" b="1" dirty="0"/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2000" b="1" dirty="0"/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2000" b="1" dirty="0"/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20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2499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89B78B1-5DEF-54D6-DBC8-E74AAA47F59E}"/>
              </a:ext>
            </a:extLst>
          </p:cNvPr>
          <p:cNvSpPr/>
          <p:nvPr/>
        </p:nvSpPr>
        <p:spPr>
          <a:xfrm>
            <a:off x="5529943" y="5928400"/>
            <a:ext cx="6662057" cy="9295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0" name="Recortar rectángulo de una esquina 9">
            <a:extLst>
              <a:ext uri="{FF2B5EF4-FFF2-40B4-BE49-F238E27FC236}">
                <a16:creationId xmlns:a16="http://schemas.microsoft.com/office/drawing/2014/main" id="{EDAC3E4D-3D84-2EC2-F30C-6EB8DB42FCDE}"/>
              </a:ext>
            </a:extLst>
          </p:cNvPr>
          <p:cNvSpPr/>
          <p:nvPr/>
        </p:nvSpPr>
        <p:spPr>
          <a:xfrm>
            <a:off x="-9939" y="5814391"/>
            <a:ext cx="5903843" cy="1053548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4F3E91-2C59-75EE-C26C-E9196D93B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7" y="5928401"/>
            <a:ext cx="2827669" cy="82552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1DE5352-E3C8-D422-A866-6DC3091C329A}"/>
              </a:ext>
            </a:extLst>
          </p:cNvPr>
          <p:cNvSpPr txBox="1"/>
          <p:nvPr/>
        </p:nvSpPr>
        <p:spPr>
          <a:xfrm>
            <a:off x="5450967" y="6063824"/>
            <a:ext cx="6558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Archivo Black" panose="020B0A04020102020204" pitchFamily="34" charset="77"/>
              </a:rPr>
              <a:t>I CONGRESO CIENTÍFICO INTERNACIONAL EN SALUD Y  EDUCACIÓN. </a:t>
            </a:r>
            <a:endParaRPr lang="es-EC" sz="1800" b="1" dirty="0">
              <a:solidFill>
                <a:schemeClr val="bg1"/>
              </a:solidFill>
              <a:latin typeface="Archivo Black" panose="020B0A04020102020204" pitchFamily="34" charset="77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5E2A8F0-8DEA-35E9-08EE-77334B1BA5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361655" y="104071"/>
            <a:ext cx="1160039" cy="1160039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C6C192AB-6F25-A4D9-A0FC-83EE084F2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6109" y="6213626"/>
            <a:ext cx="521913" cy="3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209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89B78B1-5DEF-54D6-DBC8-E74AAA47F59E}"/>
              </a:ext>
            </a:extLst>
          </p:cNvPr>
          <p:cNvSpPr/>
          <p:nvPr/>
        </p:nvSpPr>
        <p:spPr>
          <a:xfrm>
            <a:off x="5529943" y="5928400"/>
            <a:ext cx="6662057" cy="9295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0" name="Recortar rectángulo de una esquina 9">
            <a:extLst>
              <a:ext uri="{FF2B5EF4-FFF2-40B4-BE49-F238E27FC236}">
                <a16:creationId xmlns:a16="http://schemas.microsoft.com/office/drawing/2014/main" id="{EDAC3E4D-3D84-2EC2-F30C-6EB8DB42FCDE}"/>
              </a:ext>
            </a:extLst>
          </p:cNvPr>
          <p:cNvSpPr/>
          <p:nvPr/>
        </p:nvSpPr>
        <p:spPr>
          <a:xfrm>
            <a:off x="-9939" y="5814391"/>
            <a:ext cx="5903843" cy="1053548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4F3E91-2C59-75EE-C26C-E9196D93B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7" y="5928401"/>
            <a:ext cx="2827669" cy="82552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1DE5352-E3C8-D422-A866-6DC3091C329A}"/>
              </a:ext>
            </a:extLst>
          </p:cNvPr>
          <p:cNvSpPr txBox="1"/>
          <p:nvPr/>
        </p:nvSpPr>
        <p:spPr>
          <a:xfrm>
            <a:off x="5450967" y="6063824"/>
            <a:ext cx="6558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Archivo Black" panose="020B0A04020102020204" pitchFamily="34" charset="77"/>
              </a:rPr>
              <a:t>I CONGRESO CIENTÍFICO INTERNACIONAL EN SALUD Y  EDUCACIÓN. </a:t>
            </a:r>
            <a:endParaRPr lang="es-EC" sz="1800" b="1" dirty="0">
              <a:solidFill>
                <a:schemeClr val="bg1"/>
              </a:solidFill>
              <a:latin typeface="Archivo Black" panose="020B0A04020102020204" pitchFamily="34" charset="77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5E2A8F0-8DEA-35E9-08EE-77334B1BA5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361655" y="104071"/>
            <a:ext cx="1160039" cy="1160039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C6C192AB-6F25-A4D9-A0FC-83EE084F2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6109" y="6213626"/>
            <a:ext cx="521913" cy="3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207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89B78B1-5DEF-54D6-DBC8-E74AAA47F59E}"/>
              </a:ext>
            </a:extLst>
          </p:cNvPr>
          <p:cNvSpPr/>
          <p:nvPr/>
        </p:nvSpPr>
        <p:spPr>
          <a:xfrm>
            <a:off x="5529943" y="5928400"/>
            <a:ext cx="6662057" cy="9295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0" name="Recortar rectángulo de una esquina 9">
            <a:extLst>
              <a:ext uri="{FF2B5EF4-FFF2-40B4-BE49-F238E27FC236}">
                <a16:creationId xmlns:a16="http://schemas.microsoft.com/office/drawing/2014/main" id="{EDAC3E4D-3D84-2EC2-F30C-6EB8DB42FCDE}"/>
              </a:ext>
            </a:extLst>
          </p:cNvPr>
          <p:cNvSpPr/>
          <p:nvPr/>
        </p:nvSpPr>
        <p:spPr>
          <a:xfrm>
            <a:off x="-9939" y="5814391"/>
            <a:ext cx="5903843" cy="1053548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4F3E91-2C59-75EE-C26C-E9196D93B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7" y="5928401"/>
            <a:ext cx="2827669" cy="82552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1DE5352-E3C8-D422-A866-6DC3091C329A}"/>
              </a:ext>
            </a:extLst>
          </p:cNvPr>
          <p:cNvSpPr txBox="1"/>
          <p:nvPr/>
        </p:nvSpPr>
        <p:spPr>
          <a:xfrm>
            <a:off x="5450967" y="6063824"/>
            <a:ext cx="6558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Archivo Black" panose="020B0A04020102020204" pitchFamily="34" charset="77"/>
              </a:rPr>
              <a:t>I CONGRESO CIENTÍFICO INTERNACIONAL EN SALUD Y  EDUCACIÓN. </a:t>
            </a:r>
            <a:endParaRPr lang="es-EC" sz="1800" b="1" dirty="0">
              <a:solidFill>
                <a:schemeClr val="bg1"/>
              </a:solidFill>
              <a:latin typeface="Archivo Black" panose="020B0A04020102020204" pitchFamily="34" charset="77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5E2A8F0-8DEA-35E9-08EE-77334B1BA5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361655" y="104071"/>
            <a:ext cx="1160039" cy="1160039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C6C192AB-6F25-A4D9-A0FC-83EE084F2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6109" y="6213626"/>
            <a:ext cx="521913" cy="3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324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89B78B1-5DEF-54D6-DBC8-E74AAA47F59E}"/>
              </a:ext>
            </a:extLst>
          </p:cNvPr>
          <p:cNvSpPr/>
          <p:nvPr/>
        </p:nvSpPr>
        <p:spPr>
          <a:xfrm>
            <a:off x="5529943" y="5928400"/>
            <a:ext cx="6662057" cy="9295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0" name="Recortar rectángulo de una esquina 9">
            <a:extLst>
              <a:ext uri="{FF2B5EF4-FFF2-40B4-BE49-F238E27FC236}">
                <a16:creationId xmlns:a16="http://schemas.microsoft.com/office/drawing/2014/main" id="{EDAC3E4D-3D84-2EC2-F30C-6EB8DB42FCDE}"/>
              </a:ext>
            </a:extLst>
          </p:cNvPr>
          <p:cNvSpPr/>
          <p:nvPr/>
        </p:nvSpPr>
        <p:spPr>
          <a:xfrm>
            <a:off x="-9939" y="5814391"/>
            <a:ext cx="5903843" cy="1053548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4F3E91-2C59-75EE-C26C-E9196D93B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7" y="5928401"/>
            <a:ext cx="2827669" cy="82552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1DE5352-E3C8-D422-A866-6DC3091C329A}"/>
              </a:ext>
            </a:extLst>
          </p:cNvPr>
          <p:cNvSpPr txBox="1"/>
          <p:nvPr/>
        </p:nvSpPr>
        <p:spPr>
          <a:xfrm>
            <a:off x="5450967" y="6063824"/>
            <a:ext cx="6558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Archivo Black" panose="020B0A04020102020204" pitchFamily="34" charset="77"/>
              </a:rPr>
              <a:t>I CONGRESO CIENTÍFICO INTERNACIONAL EN SALUD Y  EDUCACIÓN. </a:t>
            </a:r>
            <a:endParaRPr lang="es-EC" sz="1800" b="1" dirty="0">
              <a:solidFill>
                <a:schemeClr val="bg1"/>
              </a:solidFill>
              <a:latin typeface="Archivo Black" panose="020B0A04020102020204" pitchFamily="34" charset="77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5E2A8F0-8DEA-35E9-08EE-77334B1BA5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361655" y="104071"/>
            <a:ext cx="1160039" cy="1160039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C6C192AB-6F25-A4D9-A0FC-83EE084F2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6109" y="6213626"/>
            <a:ext cx="521913" cy="3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79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89B78B1-5DEF-54D6-DBC8-E74AAA47F59E}"/>
              </a:ext>
            </a:extLst>
          </p:cNvPr>
          <p:cNvSpPr/>
          <p:nvPr/>
        </p:nvSpPr>
        <p:spPr>
          <a:xfrm>
            <a:off x="5529943" y="5928400"/>
            <a:ext cx="6662057" cy="9295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0" name="Recortar rectángulo de una esquina 9">
            <a:extLst>
              <a:ext uri="{FF2B5EF4-FFF2-40B4-BE49-F238E27FC236}">
                <a16:creationId xmlns:a16="http://schemas.microsoft.com/office/drawing/2014/main" id="{EDAC3E4D-3D84-2EC2-F30C-6EB8DB42FCDE}"/>
              </a:ext>
            </a:extLst>
          </p:cNvPr>
          <p:cNvSpPr/>
          <p:nvPr/>
        </p:nvSpPr>
        <p:spPr>
          <a:xfrm>
            <a:off x="-9939" y="5814391"/>
            <a:ext cx="5903843" cy="1053548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4F3E91-2C59-75EE-C26C-E9196D93B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7" y="5928401"/>
            <a:ext cx="2827669" cy="82552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1DE5352-E3C8-D422-A866-6DC3091C329A}"/>
              </a:ext>
            </a:extLst>
          </p:cNvPr>
          <p:cNvSpPr txBox="1"/>
          <p:nvPr/>
        </p:nvSpPr>
        <p:spPr>
          <a:xfrm>
            <a:off x="5450967" y="6063824"/>
            <a:ext cx="6558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Archivo Black" panose="020B0A04020102020204" pitchFamily="34" charset="77"/>
              </a:rPr>
              <a:t>I CONGRESO CIENTÍFICO INTERNACIONAL EN SALUD Y  EDUCACIÓN. </a:t>
            </a:r>
            <a:endParaRPr lang="es-EC" sz="1800" b="1" dirty="0">
              <a:solidFill>
                <a:schemeClr val="bg1"/>
              </a:solidFill>
              <a:latin typeface="Archivo Black" panose="020B0A04020102020204" pitchFamily="34" charset="77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5E2A8F0-8DEA-35E9-08EE-77334B1BA5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361655" y="104071"/>
            <a:ext cx="1160039" cy="1160039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C6C192AB-6F25-A4D9-A0FC-83EE084F2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6109" y="6213626"/>
            <a:ext cx="521913" cy="3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98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89B78B1-5DEF-54D6-DBC8-E74AAA47F59E}"/>
              </a:ext>
            </a:extLst>
          </p:cNvPr>
          <p:cNvSpPr/>
          <p:nvPr/>
        </p:nvSpPr>
        <p:spPr>
          <a:xfrm>
            <a:off x="5529943" y="5928400"/>
            <a:ext cx="6662057" cy="9295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0" name="Recortar rectángulo de una esquina 9">
            <a:extLst>
              <a:ext uri="{FF2B5EF4-FFF2-40B4-BE49-F238E27FC236}">
                <a16:creationId xmlns:a16="http://schemas.microsoft.com/office/drawing/2014/main" id="{EDAC3E4D-3D84-2EC2-F30C-6EB8DB42FCDE}"/>
              </a:ext>
            </a:extLst>
          </p:cNvPr>
          <p:cNvSpPr/>
          <p:nvPr/>
        </p:nvSpPr>
        <p:spPr>
          <a:xfrm>
            <a:off x="-9939" y="5814391"/>
            <a:ext cx="5903843" cy="1053548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4F3E91-2C59-75EE-C26C-E9196D93B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7" y="5928401"/>
            <a:ext cx="2827669" cy="82552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1DE5352-E3C8-D422-A866-6DC3091C329A}"/>
              </a:ext>
            </a:extLst>
          </p:cNvPr>
          <p:cNvSpPr txBox="1"/>
          <p:nvPr/>
        </p:nvSpPr>
        <p:spPr>
          <a:xfrm>
            <a:off x="5450967" y="6063824"/>
            <a:ext cx="6558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Archivo Black" panose="020B0A04020102020204" pitchFamily="34" charset="77"/>
              </a:rPr>
              <a:t>I CONGRESO CIENTÍFICO INTERNACIONAL EN SALUD Y  EDUCACIÓN. </a:t>
            </a:r>
            <a:endParaRPr lang="es-EC" sz="1800" b="1" dirty="0">
              <a:solidFill>
                <a:schemeClr val="bg1"/>
              </a:solidFill>
              <a:latin typeface="Archivo Black" panose="020B0A04020102020204" pitchFamily="34" charset="77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5E2A8F0-8DEA-35E9-08EE-77334B1BA5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361655" y="104071"/>
            <a:ext cx="1160039" cy="1160039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C6C192AB-6F25-A4D9-A0FC-83EE084F2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6109" y="6213626"/>
            <a:ext cx="521913" cy="3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33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89B78B1-5DEF-54D6-DBC8-E74AAA47F59E}"/>
              </a:ext>
            </a:extLst>
          </p:cNvPr>
          <p:cNvSpPr/>
          <p:nvPr/>
        </p:nvSpPr>
        <p:spPr>
          <a:xfrm>
            <a:off x="5529943" y="5928400"/>
            <a:ext cx="6662057" cy="9295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0" name="Recortar rectángulo de una esquina 9">
            <a:extLst>
              <a:ext uri="{FF2B5EF4-FFF2-40B4-BE49-F238E27FC236}">
                <a16:creationId xmlns:a16="http://schemas.microsoft.com/office/drawing/2014/main" id="{EDAC3E4D-3D84-2EC2-F30C-6EB8DB42FCDE}"/>
              </a:ext>
            </a:extLst>
          </p:cNvPr>
          <p:cNvSpPr/>
          <p:nvPr/>
        </p:nvSpPr>
        <p:spPr>
          <a:xfrm>
            <a:off x="-9939" y="5814391"/>
            <a:ext cx="5903843" cy="1053548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4F3E91-2C59-75EE-C26C-E9196D93B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7" y="5928401"/>
            <a:ext cx="2827669" cy="82552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1DE5352-E3C8-D422-A866-6DC3091C329A}"/>
              </a:ext>
            </a:extLst>
          </p:cNvPr>
          <p:cNvSpPr txBox="1"/>
          <p:nvPr/>
        </p:nvSpPr>
        <p:spPr>
          <a:xfrm>
            <a:off x="5450967" y="6063824"/>
            <a:ext cx="6558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Archivo Black" panose="020B0A04020102020204" pitchFamily="34" charset="77"/>
              </a:rPr>
              <a:t>I CONGRESO CIENTÍFICO INTERNACIONAL EN SALUD Y  EDUCACIÓN. </a:t>
            </a:r>
            <a:endParaRPr lang="es-EC" sz="1800" b="1" dirty="0">
              <a:solidFill>
                <a:schemeClr val="bg1"/>
              </a:solidFill>
              <a:latin typeface="Archivo Black" panose="020B0A04020102020204" pitchFamily="34" charset="77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5E2A8F0-8DEA-35E9-08EE-77334B1BA54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361655" y="104071"/>
            <a:ext cx="1160039" cy="1160039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C6C192AB-6F25-A4D9-A0FC-83EE084F2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6109" y="6213626"/>
            <a:ext cx="521913" cy="3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357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121</Words>
  <Application>Microsoft Office PowerPoint</Application>
  <PresentationFormat>Panorámica</PresentationFormat>
  <Paragraphs>20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Archivo Black</vt:lpstr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ZURITA</dc:creator>
  <cp:lastModifiedBy>DANIELA ZURITA</cp:lastModifiedBy>
  <cp:revision>2</cp:revision>
  <dcterms:created xsi:type="dcterms:W3CDTF">2022-10-20T20:34:06Z</dcterms:created>
  <dcterms:modified xsi:type="dcterms:W3CDTF">2024-06-26T13:52:19Z</dcterms:modified>
</cp:coreProperties>
</file>